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AF7BF-F229-415B-B0F1-46EE5B0F66C2}" type="datetimeFigureOut">
              <a:rPr lang="en-US" smtClean="0"/>
              <a:t>11/8/2013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4A0A7-0846-44F5-83DB-51BA9EC96E1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AF7BF-F229-415B-B0F1-46EE5B0F66C2}" type="datetimeFigureOut">
              <a:rPr lang="en-US" smtClean="0"/>
              <a:t>11/8/2013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4A0A7-0846-44F5-83DB-51BA9EC96E1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AF7BF-F229-415B-B0F1-46EE5B0F66C2}" type="datetimeFigureOut">
              <a:rPr lang="en-US" smtClean="0"/>
              <a:t>11/8/2013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4A0A7-0846-44F5-83DB-51BA9EC96E1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AF7BF-F229-415B-B0F1-46EE5B0F66C2}" type="datetimeFigureOut">
              <a:rPr lang="en-US" smtClean="0"/>
              <a:t>11/8/2013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4A0A7-0846-44F5-83DB-51BA9EC96E1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AF7BF-F229-415B-B0F1-46EE5B0F66C2}" type="datetimeFigureOut">
              <a:rPr lang="en-US" smtClean="0"/>
              <a:t>11/8/2013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4A0A7-0846-44F5-83DB-51BA9EC96E1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AF7BF-F229-415B-B0F1-46EE5B0F66C2}" type="datetimeFigureOut">
              <a:rPr lang="en-US" smtClean="0"/>
              <a:t>11/8/2013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4A0A7-0846-44F5-83DB-51BA9EC96E1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AF7BF-F229-415B-B0F1-46EE5B0F66C2}" type="datetimeFigureOut">
              <a:rPr lang="en-US" smtClean="0"/>
              <a:t>11/8/2013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4A0A7-0846-44F5-83DB-51BA9EC96E1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AF7BF-F229-415B-B0F1-46EE5B0F66C2}" type="datetimeFigureOut">
              <a:rPr lang="en-US" smtClean="0"/>
              <a:t>11/8/2013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4A0A7-0846-44F5-83DB-51BA9EC96E1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AF7BF-F229-415B-B0F1-46EE5B0F66C2}" type="datetimeFigureOut">
              <a:rPr lang="en-US" smtClean="0"/>
              <a:t>11/8/2013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4A0A7-0846-44F5-83DB-51BA9EC96E1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AF7BF-F229-415B-B0F1-46EE5B0F66C2}" type="datetimeFigureOut">
              <a:rPr lang="en-US" smtClean="0"/>
              <a:t>11/8/2013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4A0A7-0846-44F5-83DB-51BA9EC96E1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AF7BF-F229-415B-B0F1-46EE5B0F66C2}" type="datetimeFigureOut">
              <a:rPr lang="en-US" smtClean="0"/>
              <a:t>11/8/2013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B4A0A7-0846-44F5-83DB-51BA9EC96E1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9AF7BF-F229-415B-B0F1-46EE5B0F66C2}" type="datetimeFigureOut">
              <a:rPr lang="en-US" smtClean="0"/>
              <a:t>11/8/2013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B4A0A7-0846-44F5-83DB-51BA9EC96E1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3568" y="2564904"/>
            <a:ext cx="7772400" cy="1514599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Alcohol Regulation and Crime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Why should we target Alcohol consumption as crime reduction tool?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988840"/>
            <a:ext cx="8229600" cy="4525963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Correlation between alcohol and crime</a:t>
            </a:r>
          </a:p>
          <a:p>
            <a:r>
              <a:rPr lang="en-US" dirty="0">
                <a:solidFill>
                  <a:schemeClr val="bg1"/>
                </a:solidFill>
              </a:rPr>
              <a:t>Blood-Alcohol Concentration (BAC</a:t>
            </a:r>
            <a:r>
              <a:rPr lang="en-US" dirty="0" smtClean="0">
                <a:solidFill>
                  <a:schemeClr val="bg1"/>
                </a:solidFill>
              </a:rPr>
              <a:t>)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Researches on previous laws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bg1"/>
                </a:solidFill>
              </a:rPr>
              <a:t>Tax on alcohol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bg1"/>
                </a:solidFill>
              </a:rPr>
              <a:t>Minimum Alcohol Drinking Age (MLDA)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bg1"/>
                </a:solidFill>
              </a:rPr>
              <a:t>Place based restriction on the availability and density of alcohol outlets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bg1"/>
                </a:solidFill>
              </a:rPr>
              <a:t>Temporal restrictions on hours or days of alcohol sales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Weakness of the study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Police enforcement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Reports vs. arrests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Commission vs. victimization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Future directions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New useful information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78</Words>
  <Application>Microsoft Office PowerPoint</Application>
  <PresentationFormat>On-screen Show (4:3)</PresentationFormat>
  <Paragraphs>15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Alcohol Regulation and Crime</vt:lpstr>
      <vt:lpstr>Why should we target Alcohol consumption as crime reduction tool?</vt:lpstr>
      <vt:lpstr>Researches on previous laws</vt:lpstr>
      <vt:lpstr>Weakness of the study</vt:lpstr>
      <vt:lpstr>Future directions</vt:lpstr>
      <vt:lpstr>Slide 6</vt:lpstr>
      <vt:lpstr>Slide 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Alcohol Regulation and Crime</dc:title>
  <dc:creator>ImageY</dc:creator>
  <cp:lastModifiedBy>ImageY</cp:lastModifiedBy>
  <cp:revision>6</cp:revision>
  <dcterms:created xsi:type="dcterms:W3CDTF">2013-11-08T06:46:30Z</dcterms:created>
  <dcterms:modified xsi:type="dcterms:W3CDTF">2013-11-08T07:38:52Z</dcterms:modified>
</cp:coreProperties>
</file>